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dreads.com/list/show/6.Best_Books_of_the_20th_Century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arketplacesellercourses.com/recent-updates-to-amazon-verified-purchase-reviews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geekculture/introduction-to-stemming-and-lemmatization-nlp-3b7617d84e65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programmer.org/rnn-lstm-gru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ashuseth.blog/2018/06/17/understanding-universal-language-model-fine-tuning-ulmfit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9e10b93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9e10b93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Web scraping errors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Had to remove NaNs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Not English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Use spacy langdetect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Uses a CNN to guess the language of the text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Did a pretty good job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Dropped from like 80,0000 reviews to 42,000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Tokenization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Turn words into tokens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Vocabulary size of 60, 000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Minimum frequency of a word to be in the vocabulary was 3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Special tokens for capital letters or repeated letters, start of text example, etc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Numericalization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Assign each token a number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Embedding matrix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Matrix of word frequency basically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Used default settings for everything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59e10b933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59e10b933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Transformation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original distribution of prop_total_likes was extremely extremely right skewed so I tried to balance it out a bit with a transformation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Used square root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Couldn’t do boxcox or log because of 0 values in the dataset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This way was cool because it clearly separated reviews with no likes (far left bar)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Much less skewed, but still skewed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Discretizations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Tried many different things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 quartiles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4 quartiles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KMeans clustering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Silhouette statistic chose 2 clusters as best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Histogram binning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Chose 10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59e10b933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59e10b933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Language Model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31% accuracy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Pretty good!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Correctly predicts the next word in a book review 31% of the time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Classification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Poor performance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 don't even know what went wrong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Very surprised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Maybe this task is not suitable for this approach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Not one of the discretizations worked well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You can see a few here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Just taking the median of the raw prop_total_likes data gave 7% more accuracy above chance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one on the bottom had decent accuracy for the quartiles but awful precision and recall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59e10b93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59e10b93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Need more than just text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Too optimistic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For this problem the other features (reviewer expertise, time of review) are just too important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One paper did it well, though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Usefulness of ULMFiT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This workflow doesn’t even allow me to input features other than the text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CNN? GRU?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Maybe the LSTM from AWD_LSTM wasn’t great for this problem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Good language model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Worked well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Bad classifier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Obviously did not work well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Thank you for listening!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59e10b933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59e10b933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59e10b93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59e10b93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Citation: Harry Potter and the Deathly Hallows. </a:t>
            </a:r>
            <a:r>
              <a:rPr lang="en"/>
              <a:t>Retrieved December 12, 2021 from https://www.goodreads.com/book/show/136251.Harry_Potter_and_the_Deathly_Hallows</a:t>
            </a:r>
            <a:r>
              <a:rPr lang="en"/>
              <a:t>.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Why do helpful reviews matter?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Save time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Movies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~1.5 hours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Books especially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30+ hours?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Find what they want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Review can let reader know if it’s their type of book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If the reader finds a book they really like they’ll rate the book higher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They’ll also probably use the site more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More informative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Goes beyond what the description says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Really good reviews should just become the description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59e10b93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59e10b93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Citation: </a:t>
            </a:r>
            <a:r>
              <a:rPr lang="en"/>
              <a:t>Best Books of the 20th Century (7566 books). Retrieved December 12, 2021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https://www.goodreads.com/list/show/6.Best_Books_of_the_20th_Century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Goodreads.com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Has community curated lists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Lists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Each list can have thousands of books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Lists are split into pages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Pages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100 books per page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Books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30 reviews on the first page of reviews for each book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Reviews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Review text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Number of likes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html parsing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Python web scraping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BeautifulSoup4 and requests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Went from list-&gt;page-&gt;book-&gt;review with code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Used 6 lists which were sorted by average book rating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Worst books, best books, books in between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Looked at 5 pages per list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Around 3000 books total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Around 90000 reviews total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Didn’t actually get those numbers but got close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59e10b93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59e10b93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Photo Citation: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Mary. Goodreads. Retrieved December 12, 2021 from https://www.goodreads.com/user/show/96888-mary</a:t>
            </a:r>
            <a:endParaRPr sz="1500">
              <a:solidFill>
                <a:srgbClr val="222222"/>
              </a:solidFill>
              <a:highlight>
                <a:srgbClr val="F0F5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Reviewer expertise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More trusted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More articulate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Better communicator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Timeliness of review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Soon after the book came out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It’s trending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Linguistic features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Subjectivity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Writing style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Many ways to find out these features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59e10b93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59e10b93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Citation: Recent Updates to Amazon Verified Purchase Reviews. Retrieved December 12, 2021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https://www.marketplacesellercourses.com/recent-updates-to-amazon-verified-purchase-reviews/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“X out of Y reviewers liked this review”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Proportion [14, 15, 5]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Each review’s helpfulness score is the proportion of likes to dislikes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Not anymore?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Amazon now just shows total likes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Goodreads only shows total likes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Classification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“Natural” cutoff [14]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Looked at distribution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0.5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Empirical [5]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Looked at error rate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0.6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Regression [15, 5]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Just use the proportion as a score, do away with helpful/not helpful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Goodreads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Each review’s “score” is the number of likes it got divided by the total number of likes on reviews on the page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Discretization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Go from continuous to discrete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Learned a little about this in class…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59e10b93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59e10b93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Citation: Prateek Sawhney. 2021. Introduction to Stemming and Lemmatization (NLP). Geek Culture. Retrieved December 12, 2021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https://medium.com/geekculture/introduction-to-stemming-and-lemmatization-nlp-3b7617d84e65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Preprocessing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Lemmatization, stemming, word segmentation, part of speech tagging, tokenization, etc [4, 15, 2, 9, 1]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Basically reengineering english so a computer can understand it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Lexicon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vocabulary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Has polarities of words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LDA [6, 15]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Unsupervised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Cannot pronounce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Involved [8]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Many different steps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How do you know what steps are best?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Expert knowledge [8]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Many features use expert knowledge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Readability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Subjectivity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Need an expert to judge those type of things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Or judge how to automate judging those things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59e10b93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59e10b93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Citation: RNN, LSTM &amp; GRU. http://dprogrammer.org/. Retrieved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http://dprogrammer.org/rnn-lstm-gru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Feature engineering [8]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Automatically generate features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Feature selection, too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Prevent overfitting with dropout and weight decay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Good performance [3, 2, 7, 11, 14]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Only text [14]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Is possible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Other features [2]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Mix text with features previously mentioned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Does perform better than text alone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CNN, LSTM, GRU [7, 2, 14, 11]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Robust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Scalable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Can handle large datasets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Poor interpretability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Notoriously opaque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Can’t do feature importance like traditional machine learning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59e10b933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59e10b93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 right photo citation</a:t>
            </a:r>
            <a:r>
              <a:rPr lang="en"/>
              <a:t>: Jeremy Howard and Rachel Thomas. https://www.fast.ai/. Making neural nets uncool again. Fast.ai.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 photo citation: Jeremy Howard: Will Artificial Intelligence Be The Last Human Invention? Retrieved December 12, 2021 from https://www.bpr.org/post/jeremy-howard-will-super-intelligent-machines-be-last-human-invention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This guy named Jeremy Howard developed a MOOC and a library called fastai. It’s built on top of Pytorch, which is a very 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high-l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evel library as-is. He also was a professor at University of 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San Francisco.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Universal Language Model Fine-tuning is a way to perform transfer learning with natural language processing.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Pretrained language model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Huge model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Transfer learning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What even is a language model?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Predicts the next word in a sentence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Needs to know the language very well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Domain specific language model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Remove the last layer on the pretrained language and add a random linear layer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Train on your text corpus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Classifier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Add a layer to the end to perform classification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Train more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Better performance (18%-24%)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Less data (by 100x)</a:t>
            </a:r>
            <a:endParaRPr sz="13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59e10b93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59e10b93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Citation: Yashu Seth. 2018. Understanding the Working of Universal Language Model Fine Tuning (ULMFiT). Let the Machines Learn. Retrieved December 12, 2021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https://yashuseth.blog/2018/06/17/understanding-universal-language-model-fine-tuning-ulmfit/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AWD_LSTM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Trained on wikipedia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Knows english basically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language model used for transfer learning in fastai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Training process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As described in previous slide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Freezing/unfreezing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When you add a layer, freeze updates on all layers except for last one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Then can go top 2 layers, top 3 layers, etc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After a few epochs you can unfreeze the whole model and train all layers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63327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Distinguishing Helpful User Reviews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NLP classification analysis of book reviews by Andrew Dettor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Web scraping errors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English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Tokenization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Numericalization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Embedding matrix</a:t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650" y="1567550"/>
            <a:ext cx="4897625" cy="1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975" y="3703927"/>
            <a:ext cx="7584049" cy="11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meanings of “helpful”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Transformation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Square root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Discretizations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2 quartiles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4 quartiles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KMeans clustering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Histogram binning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900" y="3714200"/>
            <a:ext cx="1962775" cy="13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200" y="1946750"/>
            <a:ext cx="4236675" cy="28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8235850" y="2901625"/>
            <a:ext cx="84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Sqrt, KMeans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Language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31% accuracy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Classification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Poor performance</a:t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038" y="3438825"/>
            <a:ext cx="4725925" cy="16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149" y="944175"/>
            <a:ext cx="3849524" cy="17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7756225" y="1480425"/>
            <a:ext cx="92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 sqrt, median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7173025" y="3885388"/>
            <a:ext cx="10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Sqrt, 4 quartiles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Need more than just text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Usefulness of </a:t>
            </a:r>
            <a:r>
              <a:rPr lang="en"/>
              <a:t>ULMFiT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CNN? GRU?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Good language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Bad classifier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</a:t>
            </a:r>
            <a:endParaRPr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[1] to [21] are on the project report bibliography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picture is cited in their respective slide’s speaker notes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</a:t>
            </a:r>
            <a:r>
              <a:rPr lang="en"/>
              <a:t>ave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Books especially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Find what they want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informative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128" y="871850"/>
            <a:ext cx="2799850" cy="404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Goodreads.com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Books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Reviews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html parsing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477" y="793875"/>
            <a:ext cx="4083049" cy="414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5490625" y="4776750"/>
            <a:ext cx="17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[20]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reviews helpful?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Reviewer expertise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Timeliness of review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Linguistic features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Subjectivity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Writing style</a:t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153250" y="4562425"/>
            <a:ext cx="234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Sources: [9, 17, 5, 13, 12, 20]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850" y="1934513"/>
            <a:ext cx="405765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200" y="3948775"/>
            <a:ext cx="2410950" cy="79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347125" y="4470575"/>
            <a:ext cx="26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Sources: </a:t>
            </a:r>
            <a:r>
              <a:rPr lang="en"/>
              <a:t>[9, 17, 5, 13, 12]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helpfulness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“X out of Y reviewers liked this review”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Proportion [14, 15, 5]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Not anymore?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Classification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“Natural” cutoff [14]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Empirical [5]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Regression [15, 5]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Goodreads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discretization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575" y="2250138"/>
            <a:ext cx="4803449" cy="19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NLP Methods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729450" y="2035200"/>
            <a:ext cx="7948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Preprocessing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Lemmatization</a:t>
            </a:r>
            <a:r>
              <a:rPr lang="en"/>
              <a:t>, stemming, word segmentation, part of speech tagging, tokenization, </a:t>
            </a:r>
            <a:r>
              <a:rPr lang="en"/>
              <a:t>etc </a:t>
            </a:r>
            <a:r>
              <a:rPr lang="en"/>
              <a:t>[4, 15, 2, 9, 1]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Lexicon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LDA [6, 15]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Involved [8]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Expert knowledge [8]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925" y="2512274"/>
            <a:ext cx="3887400" cy="2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Deep Learning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Feature engineering [8]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Good performance [3, 2, 7, 11, 14]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Only text [14]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Other features [2]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CNN, LSTM, GRU [7, 2, 14, 11]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Poor interpretability</a:t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225" y="2266925"/>
            <a:ext cx="487680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Language Model Fine-tuning [7]</a:t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Pretrained language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Transfer learning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Domain specific language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Classifier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Better performance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Less data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722" y="1853850"/>
            <a:ext cx="2351275" cy="30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4975" y="2374000"/>
            <a:ext cx="2633124" cy="148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Modelling and Text Classification</a:t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AWD_LSTM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Wikipedia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Training process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Freezing/unfreezing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587" y="3325425"/>
            <a:ext cx="6318423" cy="14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